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800" r:id="rId4"/>
  </p:sldMasterIdLst>
  <p:sldIdLst>
    <p:sldId id="270" r:id="rId5"/>
    <p:sldId id="293" r:id="rId6"/>
    <p:sldId id="354" r:id="rId7"/>
    <p:sldId id="355" r:id="rId8"/>
    <p:sldId id="357" r:id="rId9"/>
    <p:sldId id="358" r:id="rId10"/>
    <p:sldId id="359" r:id="rId11"/>
    <p:sldId id="360" r:id="rId12"/>
    <p:sldId id="362" r:id="rId13"/>
    <p:sldId id="361" r:id="rId14"/>
    <p:sldId id="363" r:id="rId15"/>
    <p:sldId id="364" r:id="rId16"/>
    <p:sldId id="376" r:id="rId17"/>
    <p:sldId id="367" r:id="rId18"/>
    <p:sldId id="368" r:id="rId19"/>
    <p:sldId id="366" r:id="rId20"/>
    <p:sldId id="369" r:id="rId21"/>
    <p:sldId id="370" r:id="rId22"/>
    <p:sldId id="375" r:id="rId23"/>
    <p:sldId id="371" r:id="rId24"/>
    <p:sldId id="374" r:id="rId25"/>
    <p:sldId id="372" r:id="rId26"/>
    <p:sldId id="373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 autoAdjust="0"/>
    <p:restoredTop sz="95994" autoAdjust="0"/>
  </p:normalViewPr>
  <p:slideViewPr>
    <p:cSldViewPr snapToGrid="0" showGuides="1">
      <p:cViewPr varScale="1">
        <p:scale>
          <a:sx n="112" d="100"/>
          <a:sy n="112" d="100"/>
        </p:scale>
        <p:origin x="864" y="1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08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350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99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E4CD2F-19FD-4D06-B1F3-52C4E8F04E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752D35-94A9-482B-B5CB-634979BBD92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9302DB8-5453-4391-88B9-E8AC1DFF4BD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67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139F7A-DB49-4747-BE08-2A8FB28A42D4}"/>
              </a:ext>
            </a:extLst>
          </p:cNvPr>
          <p:cNvGrpSpPr/>
          <p:nvPr userDrawn="1"/>
        </p:nvGrpSpPr>
        <p:grpSpPr>
          <a:xfrm>
            <a:off x="7407953" y="971475"/>
            <a:ext cx="4036500" cy="2217783"/>
            <a:chOff x="-548507" y="477868"/>
            <a:chExt cx="11570449" cy="635717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696E14-E4FC-4CAD-B619-D5D6531CDBA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7A3BAB-C316-4570-8C02-FA57705CEA1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C3B5317-9A0B-4143-B85C-C6333005AA8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3FC81-1AF3-4E17-B97B-AE88B86819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33F2209-582D-4124-A8AA-0D03E8CB0BD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291033-212C-4813-B044-97CA11AA96C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A495EE9-E152-4FF0-9201-54652D96C9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986D480-D6AF-445E-B186-E7DADA25429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4320F5-7635-4ABC-8E7E-37CE4D7E3783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A24AE20-9881-4F48-B624-6F384E4D805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3A01168-DF4A-49DF-9EB2-F8083891FDF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6DEAE7-705F-43A1-B2A9-88B7876C008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03F237-F11B-47DE-A8FC-A59A36AB846E}"/>
              </a:ext>
            </a:extLst>
          </p:cNvPr>
          <p:cNvGrpSpPr/>
          <p:nvPr userDrawn="1"/>
        </p:nvGrpSpPr>
        <p:grpSpPr>
          <a:xfrm>
            <a:off x="7407953" y="3842291"/>
            <a:ext cx="4036500" cy="2217783"/>
            <a:chOff x="-548507" y="477868"/>
            <a:chExt cx="11570449" cy="635717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13D25-B44B-45EE-AD49-945CED521D9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A27622-138F-42A4-B619-E1EDEBE65B6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28C124-8565-4874-988E-BD6CF00778B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D24E54F-694E-4CFC-8FD6-7C7EF289E44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545CB5-C583-4ACC-BDCA-981B72D1FB0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D2342B7-5FBD-443E-9EF8-8EC1EF4976B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0A7BCF3-E9A3-43E2-A838-B49E56800AC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870E4160-EB42-4706-876E-7A6CB3AFB2F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18B2B1-2502-4DDA-8AC8-94AC43C59053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5D08569-B08C-4E8A-A321-5A99E049284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8B869B9-AA3C-4354-99B8-56B1FB119A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59C257-136E-45D5-9223-3ADC5C6B8D8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E51ADC-8BC1-455E-BA55-8AA7DC898FC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56092" y="1111547"/>
            <a:ext cx="2927081" cy="1749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CD9D3DB-2220-4596-A5BF-72EE7B9609A5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56092" y="3984257"/>
            <a:ext cx="2927081" cy="1749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6CFB63C-8719-4A56-9AE9-2AE7BBFD278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19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19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1 w 7219949"/>
              <a:gd name="connsiteY427" fmla="*/ 2753886 h 6791323"/>
              <a:gd name="connsiteX428" fmla="*/ 5888550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0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5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3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09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6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2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1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7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0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7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89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5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7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4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3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4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3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7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3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3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1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3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099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7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0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4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2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0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0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4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5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0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1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1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79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899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2 w 7219949"/>
              <a:gd name="connsiteY847" fmla="*/ 3495306 h 6791323"/>
              <a:gd name="connsiteX848" fmla="*/ 5767938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59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39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3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39 w 7219949"/>
              <a:gd name="connsiteY912" fmla="*/ 4077587 h 6791323"/>
              <a:gd name="connsiteX913" fmla="*/ 5798288 w 7219949"/>
              <a:gd name="connsiteY913" fmla="*/ 3896929 h 6791323"/>
              <a:gd name="connsiteX914" fmla="*/ 5786158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8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5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5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1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3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4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7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1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3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4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89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7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0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60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7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1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3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4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0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1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0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8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3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4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0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0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6 w 7219949"/>
              <a:gd name="connsiteY1280" fmla="*/ 6322732 h 6791323"/>
              <a:gd name="connsiteX1281" fmla="*/ 3911562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2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8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1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6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4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7 w 7219949"/>
              <a:gd name="connsiteY1359" fmla="*/ 6429900 h 6791323"/>
              <a:gd name="connsiteX1360" fmla="*/ 3445894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50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4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4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4 w 7219949"/>
              <a:gd name="connsiteY1409" fmla="*/ 6363558 h 6791323"/>
              <a:gd name="connsiteX1410" fmla="*/ 3428553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1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8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50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7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3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5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39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09 w 7219949"/>
              <a:gd name="connsiteY1472" fmla="*/ 6279893 h 6791323"/>
              <a:gd name="connsiteX1473" fmla="*/ 3245704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4 w 7219949"/>
              <a:gd name="connsiteY1496" fmla="*/ 6593704 h 6791323"/>
              <a:gd name="connsiteX1497" fmla="*/ 3148561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19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19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0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7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3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6" y="2810066"/>
                  <a:pt x="5963026" y="2805700"/>
                </a:cubicBezTo>
                <a:cubicBezTo>
                  <a:pt x="5957468" y="2801334"/>
                  <a:pt x="5949210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8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6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1" y="2753886"/>
                </a:cubicBezTo>
                <a:cubicBezTo>
                  <a:pt x="5897292" y="2751557"/>
                  <a:pt x="5894433" y="2749520"/>
                  <a:pt x="5888550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2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0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6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7" y="2666885"/>
                  <a:pt x="5772677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4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0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5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2" y="2699497"/>
                  <a:pt x="5795182" y="2691056"/>
                  <a:pt x="5789137" y="2687566"/>
                </a:cubicBezTo>
                <a:cubicBezTo>
                  <a:pt x="5780394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3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79" y="2482121"/>
                  <a:pt x="5491983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0" y="2419272"/>
                  <a:pt x="5395809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1" y="2351182"/>
                  <a:pt x="5301417" y="2343903"/>
                  <a:pt x="5292836" y="2337793"/>
                </a:cubicBezTo>
                <a:cubicBezTo>
                  <a:pt x="5290138" y="2335464"/>
                  <a:pt x="5284255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4" y="2343028"/>
                  <a:pt x="5310485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2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1" y="2266485"/>
                </a:cubicBezTo>
                <a:cubicBezTo>
                  <a:pt x="5200711" y="2266485"/>
                  <a:pt x="5200711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7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0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7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3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60" y="2043011"/>
                  <a:pt x="4886177" y="2049413"/>
                  <a:pt x="4894760" y="2055525"/>
                </a:cubicBezTo>
                <a:cubicBezTo>
                  <a:pt x="4900481" y="2059599"/>
                  <a:pt x="4906201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89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499" y="2173962"/>
                  <a:pt x="5066220" y="2178038"/>
                  <a:pt x="5071616" y="2182696"/>
                </a:cubicBezTo>
                <a:cubicBezTo>
                  <a:pt x="5094500" y="2198992"/>
                  <a:pt x="5120242" y="2217323"/>
                  <a:pt x="5143126" y="2233620"/>
                </a:cubicBezTo>
                <a:cubicBezTo>
                  <a:pt x="5143287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1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7" y="2431214"/>
                  <a:pt x="5422470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5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7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4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3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3" y="2712220"/>
                  <a:pt x="5792513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4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3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1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7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5" y="3437442"/>
                  <a:pt x="6060735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5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3" y="3399311"/>
                </a:cubicBezTo>
                <a:cubicBezTo>
                  <a:pt x="5998060" y="3401424"/>
                  <a:pt x="6000876" y="3403536"/>
                  <a:pt x="6006508" y="3407760"/>
                </a:cubicBezTo>
                <a:cubicBezTo>
                  <a:pt x="6014956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7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2" y="3058034"/>
                  <a:pt x="5541289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8" y="3228111"/>
                  <a:pt x="5802547" y="3243846"/>
                </a:cubicBezTo>
                <a:cubicBezTo>
                  <a:pt x="5808179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2" y="3353050"/>
                  <a:pt x="5955773" y="3362880"/>
                </a:cubicBezTo>
                <a:cubicBezTo>
                  <a:pt x="5961405" y="3367106"/>
                  <a:pt x="5967038" y="3371331"/>
                  <a:pt x="5969853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1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3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2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0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1" y="2992976"/>
                  <a:pt x="5464099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4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7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0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4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4" y="3196651"/>
                </a:cubicBezTo>
                <a:cubicBezTo>
                  <a:pt x="5563464" y="3195486"/>
                  <a:pt x="5557832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3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2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6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1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69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8" y="3237904"/>
                  <a:pt x="5674136" y="3234843"/>
                  <a:pt x="5671320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0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19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4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5" y="3046184"/>
                  <a:pt x="5407200" y="3040063"/>
                  <a:pt x="5399307" y="3032777"/>
                </a:cubicBezTo>
                <a:cubicBezTo>
                  <a:pt x="5390858" y="3026438"/>
                  <a:pt x="5383520" y="3018204"/>
                  <a:pt x="5378995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8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0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1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0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8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1" y="2920086"/>
                </a:cubicBezTo>
                <a:cubicBezTo>
                  <a:pt x="5165411" y="2920086"/>
                  <a:pt x="5164857" y="2921035"/>
                  <a:pt x="5164857" y="2921035"/>
                </a:cubicBezTo>
                <a:cubicBezTo>
                  <a:pt x="5185125" y="2934874"/>
                  <a:pt x="5196434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8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0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79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4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899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099" y="3199985"/>
                  <a:pt x="5352810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09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2" y="3495306"/>
                </a:cubicBezTo>
                <a:cubicBezTo>
                  <a:pt x="5747625" y="3504188"/>
                  <a:pt x="5756074" y="3510526"/>
                  <a:pt x="5767938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59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2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1" y="3533567"/>
                  <a:pt x="5733600" y="3539904"/>
                </a:cubicBezTo>
                <a:cubicBezTo>
                  <a:pt x="5738677" y="3545078"/>
                  <a:pt x="5748235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5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39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5" y="3738703"/>
                  <a:pt x="5915940" y="3740815"/>
                </a:cubicBezTo>
                <a:cubicBezTo>
                  <a:pt x="5926650" y="3750213"/>
                  <a:pt x="5933990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8" y="3778067"/>
                  <a:pt x="5934123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4" y="3788413"/>
                  <a:pt x="5947650" y="3790525"/>
                  <a:pt x="5953283" y="3794750"/>
                </a:cubicBezTo>
                <a:cubicBezTo>
                  <a:pt x="5966254" y="3807210"/>
                  <a:pt x="5982553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59" y="3854118"/>
                  <a:pt x="6040029" y="3861187"/>
                  <a:pt x="6051294" y="3869637"/>
                </a:cubicBezTo>
                <a:cubicBezTo>
                  <a:pt x="6080563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8" y="4085991"/>
                  <a:pt x="6020839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8" y="3884415"/>
                </a:lnTo>
                <a:lnTo>
                  <a:pt x="5776155" y="3893232"/>
                </a:lnTo>
                <a:cubicBezTo>
                  <a:pt x="5765636" y="3898782"/>
                  <a:pt x="5755478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0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8" y="3898424"/>
                </a:cubicBezTo>
                <a:lnTo>
                  <a:pt x="5666613" y="3907431"/>
                </a:lnTo>
                <a:cubicBezTo>
                  <a:pt x="5687013" y="3931590"/>
                  <a:pt x="5705559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4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5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6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79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8" y="4551893"/>
                  <a:pt x="6005102" y="4582192"/>
                </a:cubicBezTo>
                <a:cubicBezTo>
                  <a:pt x="6012523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1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8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2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7" y="5040217"/>
                  <a:pt x="5796720" y="5044362"/>
                  <a:pt x="5802054" y="5049059"/>
                </a:cubicBezTo>
                <a:cubicBezTo>
                  <a:pt x="5812103" y="5059353"/>
                  <a:pt x="5819485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3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39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5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6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4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6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6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1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5" y="5155870"/>
                </a:cubicBezTo>
                <a:cubicBezTo>
                  <a:pt x="5752320" y="5146474"/>
                  <a:pt x="5741654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1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3" y="5118428"/>
                </a:cubicBezTo>
                <a:cubicBezTo>
                  <a:pt x="5702676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2" y="5152833"/>
                  <a:pt x="5703682" y="5142540"/>
                  <a:pt x="5695682" y="5135494"/>
                </a:cubicBezTo>
                <a:cubicBezTo>
                  <a:pt x="5690349" y="5130796"/>
                  <a:pt x="5687067" y="5129346"/>
                  <a:pt x="5685834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5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7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1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6" y="5329843"/>
                  <a:pt x="5366272" y="5354779"/>
                </a:cubicBezTo>
                <a:cubicBezTo>
                  <a:pt x="5352903" y="5363187"/>
                  <a:pt x="5340497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89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0" y="5240690"/>
                  <a:pt x="5043431" y="5239603"/>
                </a:cubicBezTo>
                <a:cubicBezTo>
                  <a:pt x="5090253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3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1" y="5615739"/>
                  <a:pt x="5075144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89" y="5576961"/>
                  <a:pt x="4983606" y="5571014"/>
                </a:cubicBezTo>
                <a:cubicBezTo>
                  <a:pt x="4929804" y="5522088"/>
                  <a:pt x="4855991" y="5518393"/>
                  <a:pt x="4802189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7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5" y="5212758"/>
                  <a:pt x="4411620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1" y="5173781"/>
                  <a:pt x="4364278" y="5167461"/>
                </a:cubicBezTo>
                <a:cubicBezTo>
                  <a:pt x="4355816" y="5161142"/>
                  <a:pt x="4345754" y="5150614"/>
                  <a:pt x="4335460" y="5147443"/>
                </a:cubicBezTo>
                <a:cubicBezTo>
                  <a:pt x="4328596" y="5145331"/>
                  <a:pt x="4327607" y="5140075"/>
                  <a:pt x="4321967" y="5135861"/>
                </a:cubicBezTo>
                <a:cubicBezTo>
                  <a:pt x="4288117" y="5110580"/>
                  <a:pt x="4251447" y="5083194"/>
                  <a:pt x="4214777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5" y="5066300"/>
                  <a:pt x="4207446" y="5068406"/>
                </a:cubicBezTo>
                <a:cubicBezTo>
                  <a:pt x="4224371" y="5081047"/>
                  <a:pt x="4241295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1" y="5116854"/>
                </a:cubicBezTo>
                <a:cubicBezTo>
                  <a:pt x="4268281" y="5116854"/>
                  <a:pt x="4268281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7" y="5045206"/>
                  <a:pt x="4157427" y="5043100"/>
                  <a:pt x="4157427" y="5043100"/>
                </a:cubicBezTo>
                <a:cubicBezTo>
                  <a:pt x="4142335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3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2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4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8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6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0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79" y="5233533"/>
                  <a:pt x="4280710" y="5234590"/>
                  <a:pt x="4283531" y="5236698"/>
                </a:cubicBezTo>
                <a:cubicBezTo>
                  <a:pt x="4291993" y="5243017"/>
                  <a:pt x="4296413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19" y="5311461"/>
                  <a:pt x="4378592" y="5316731"/>
                  <a:pt x="4384234" y="5320945"/>
                </a:cubicBezTo>
                <a:cubicBezTo>
                  <a:pt x="4387055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0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0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1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0" y="5757062"/>
                </a:lnTo>
                <a:lnTo>
                  <a:pt x="4937260" y="5780871"/>
                </a:lnTo>
                <a:cubicBezTo>
                  <a:pt x="4927476" y="5788189"/>
                  <a:pt x="4925813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2" y="6154695"/>
                  <a:pt x="4446584" y="6173472"/>
                  <a:pt x="4397068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6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2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3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7" y="6162383"/>
                  <a:pt x="4233263" y="6164269"/>
                  <a:pt x="4241644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2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6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3" y="6438925"/>
                  <a:pt x="4313571" y="6422687"/>
                </a:cubicBezTo>
                <a:cubicBezTo>
                  <a:pt x="4305191" y="6403478"/>
                  <a:pt x="4288684" y="6382384"/>
                  <a:pt x="4311838" y="6366653"/>
                </a:cubicBezTo>
                <a:cubicBezTo>
                  <a:pt x="4331411" y="6352012"/>
                  <a:pt x="4349577" y="6363899"/>
                  <a:pt x="4362500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0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4" y="6544975"/>
                  <a:pt x="4160845" y="6556065"/>
                  <a:pt x="4167307" y="6567157"/>
                </a:cubicBezTo>
                <a:cubicBezTo>
                  <a:pt x="4172809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0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4" y="6344261"/>
                  <a:pt x="3975519" y="6373039"/>
                  <a:pt x="3948711" y="6324618"/>
                </a:cubicBezTo>
                <a:cubicBezTo>
                  <a:pt x="3947751" y="6320559"/>
                  <a:pt x="3944167" y="6321646"/>
                  <a:pt x="3940586" y="6322732"/>
                </a:cubicBezTo>
                <a:cubicBezTo>
                  <a:pt x="3883277" y="6340131"/>
                  <a:pt x="3874710" y="6368836"/>
                  <a:pt x="3911562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2" y="6603188"/>
                </a:cubicBezTo>
                <a:cubicBezTo>
                  <a:pt x="3935707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8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2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8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0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2" y="6448229"/>
                  <a:pt x="3611928" y="6438507"/>
                  <a:pt x="3602138" y="6427960"/>
                </a:cubicBezTo>
                <a:cubicBezTo>
                  <a:pt x="3599691" y="6425323"/>
                  <a:pt x="3599691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1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1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6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8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4" y="6660874"/>
                  <a:pt x="3742695" y="6654731"/>
                  <a:pt x="3733131" y="6646757"/>
                </a:cubicBezTo>
                <a:lnTo>
                  <a:pt x="3643074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7" y="6429900"/>
                </a:lnTo>
                <a:lnTo>
                  <a:pt x="3445894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0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39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1" y="6315787"/>
                  <a:pt x="3343145" y="6320072"/>
                  <a:pt x="3338250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8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4" y="6166978"/>
                  <a:pt x="3194901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3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4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4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8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2" y="6376743"/>
                  <a:pt x="3449146" y="6371469"/>
                  <a:pt x="3441804" y="6363558"/>
                </a:cubicBezTo>
                <a:cubicBezTo>
                  <a:pt x="3436908" y="6358285"/>
                  <a:pt x="3432385" y="6358121"/>
                  <a:pt x="3428553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19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1" y="6275721"/>
                </a:cubicBezTo>
                <a:cubicBezTo>
                  <a:pt x="3350228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7" y="6207827"/>
                  <a:pt x="3289355" y="6200905"/>
                </a:cubicBezTo>
                <a:cubicBezTo>
                  <a:pt x="3277436" y="6181787"/>
                  <a:pt x="3274989" y="6179149"/>
                  <a:pt x="3261738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5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70" y="6011386"/>
                  <a:pt x="3112750" y="6005949"/>
                </a:cubicBezTo>
                <a:cubicBezTo>
                  <a:pt x="3104022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50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7" y="5976953"/>
                </a:cubicBezTo>
                <a:cubicBezTo>
                  <a:pt x="3066720" y="5983051"/>
                  <a:pt x="3067091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5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3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5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5" y="6067279"/>
                  <a:pt x="3093905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1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39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3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1" y="6214626"/>
                  <a:pt x="3202607" y="6248741"/>
                  <a:pt x="3218409" y="6279893"/>
                </a:cubicBezTo>
                <a:cubicBezTo>
                  <a:pt x="3226124" y="6292913"/>
                  <a:pt x="3235914" y="6303460"/>
                  <a:pt x="3245704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4" y="6593704"/>
                </a:cubicBezTo>
                <a:cubicBezTo>
                  <a:pt x="3253021" y="6661989"/>
                  <a:pt x="3199222" y="6613060"/>
                  <a:pt x="3148561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9909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6F4EEB4-6583-4B5F-914D-B48FDE24D3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04079" y="3577044"/>
            <a:ext cx="3100540" cy="3100540"/>
          </a:xfrm>
          <a:custGeom>
            <a:avLst/>
            <a:gdLst>
              <a:gd name="connsiteX0" fmla="*/ 1550271 w 3100540"/>
              <a:gd name="connsiteY0" fmla="*/ 0 h 3100540"/>
              <a:gd name="connsiteX1" fmla="*/ 1677817 w 3100540"/>
              <a:gd name="connsiteY1" fmla="*/ 52831 h 3100540"/>
              <a:gd name="connsiteX2" fmla="*/ 3047710 w 3100540"/>
              <a:gd name="connsiteY2" fmla="*/ 1422724 h 3100540"/>
              <a:gd name="connsiteX3" fmla="*/ 3047710 w 3100540"/>
              <a:gd name="connsiteY3" fmla="*/ 1677815 h 3100540"/>
              <a:gd name="connsiteX4" fmla="*/ 1677815 w 3100540"/>
              <a:gd name="connsiteY4" fmla="*/ 3047710 h 3100540"/>
              <a:gd name="connsiteX5" fmla="*/ 1422725 w 3100540"/>
              <a:gd name="connsiteY5" fmla="*/ 3047710 h 3100540"/>
              <a:gd name="connsiteX6" fmla="*/ 52832 w 3100540"/>
              <a:gd name="connsiteY6" fmla="*/ 1677816 h 3100540"/>
              <a:gd name="connsiteX7" fmla="*/ 52832 w 3100540"/>
              <a:gd name="connsiteY7" fmla="*/ 1422726 h 3100540"/>
              <a:gd name="connsiteX8" fmla="*/ 1422726 w 3100540"/>
              <a:gd name="connsiteY8" fmla="*/ 52831 h 3100540"/>
              <a:gd name="connsiteX9" fmla="*/ 1550271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1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1" y="1493166"/>
                  <a:pt x="3118151" y="1607373"/>
                  <a:pt x="3047710" y="1677815"/>
                </a:cubicBezTo>
                <a:lnTo>
                  <a:pt x="1677815" y="3047710"/>
                </a:lnTo>
                <a:cubicBezTo>
                  <a:pt x="1607374" y="3118151"/>
                  <a:pt x="1493166" y="3118151"/>
                  <a:pt x="1422725" y="3047710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6" y="52831"/>
                </a:lnTo>
                <a:cubicBezTo>
                  <a:pt x="1457947" y="17610"/>
                  <a:pt x="1504109" y="0"/>
                  <a:pt x="15502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318C2DA-4692-4840-BBAF-64272F41D6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711" y="1890533"/>
            <a:ext cx="3100541" cy="3100540"/>
          </a:xfrm>
          <a:custGeom>
            <a:avLst/>
            <a:gdLst>
              <a:gd name="connsiteX0" fmla="*/ 1550272 w 3100541"/>
              <a:gd name="connsiteY0" fmla="*/ 0 h 3100540"/>
              <a:gd name="connsiteX1" fmla="*/ 1677817 w 3100541"/>
              <a:gd name="connsiteY1" fmla="*/ 52831 h 3100540"/>
              <a:gd name="connsiteX2" fmla="*/ 3047710 w 3100541"/>
              <a:gd name="connsiteY2" fmla="*/ 1422724 h 3100540"/>
              <a:gd name="connsiteX3" fmla="*/ 3047710 w 3100541"/>
              <a:gd name="connsiteY3" fmla="*/ 1677815 h 3100540"/>
              <a:gd name="connsiteX4" fmla="*/ 1677815 w 3100541"/>
              <a:gd name="connsiteY4" fmla="*/ 3047710 h 3100540"/>
              <a:gd name="connsiteX5" fmla="*/ 1422725 w 3100541"/>
              <a:gd name="connsiteY5" fmla="*/ 3047710 h 3100540"/>
              <a:gd name="connsiteX6" fmla="*/ 52832 w 3100541"/>
              <a:gd name="connsiteY6" fmla="*/ 1677816 h 3100540"/>
              <a:gd name="connsiteX7" fmla="*/ 52832 w 3100541"/>
              <a:gd name="connsiteY7" fmla="*/ 1422726 h 3100540"/>
              <a:gd name="connsiteX8" fmla="*/ 1422727 w 3100541"/>
              <a:gd name="connsiteY8" fmla="*/ 52831 h 3100540"/>
              <a:gd name="connsiteX9" fmla="*/ 1550272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2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2" y="1493166"/>
                  <a:pt x="3118152" y="1607373"/>
                  <a:pt x="3047710" y="1677815"/>
                </a:cubicBezTo>
                <a:lnTo>
                  <a:pt x="1677815" y="3047710"/>
                </a:lnTo>
                <a:cubicBezTo>
                  <a:pt x="1607374" y="3118151"/>
                  <a:pt x="1493166" y="3118151"/>
                  <a:pt x="1422725" y="3047710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7" y="52831"/>
                </a:lnTo>
                <a:cubicBezTo>
                  <a:pt x="1457948" y="17610"/>
                  <a:pt x="1504110" y="0"/>
                  <a:pt x="15502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61E1271-8E26-4A56-89E0-8D56BC4E5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4079" y="204021"/>
            <a:ext cx="3100540" cy="3100540"/>
          </a:xfrm>
          <a:custGeom>
            <a:avLst/>
            <a:gdLst>
              <a:gd name="connsiteX0" fmla="*/ 1550272 w 3100540"/>
              <a:gd name="connsiteY0" fmla="*/ 0 h 3100540"/>
              <a:gd name="connsiteX1" fmla="*/ 1677817 w 3100540"/>
              <a:gd name="connsiteY1" fmla="*/ 52831 h 3100540"/>
              <a:gd name="connsiteX2" fmla="*/ 3047710 w 3100540"/>
              <a:gd name="connsiteY2" fmla="*/ 1422724 h 3100540"/>
              <a:gd name="connsiteX3" fmla="*/ 3047710 w 3100540"/>
              <a:gd name="connsiteY3" fmla="*/ 1677814 h 3100540"/>
              <a:gd name="connsiteX4" fmla="*/ 1677815 w 3100540"/>
              <a:gd name="connsiteY4" fmla="*/ 3047709 h 3100540"/>
              <a:gd name="connsiteX5" fmla="*/ 1422725 w 3100540"/>
              <a:gd name="connsiteY5" fmla="*/ 3047709 h 3100540"/>
              <a:gd name="connsiteX6" fmla="*/ 52832 w 3100540"/>
              <a:gd name="connsiteY6" fmla="*/ 1677816 h 3100540"/>
              <a:gd name="connsiteX7" fmla="*/ 52832 w 3100540"/>
              <a:gd name="connsiteY7" fmla="*/ 1422726 h 3100540"/>
              <a:gd name="connsiteX8" fmla="*/ 1422726 w 3100540"/>
              <a:gd name="connsiteY8" fmla="*/ 52831 h 3100540"/>
              <a:gd name="connsiteX9" fmla="*/ 1550272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2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1" y="1493166"/>
                  <a:pt x="3118151" y="1607373"/>
                  <a:pt x="3047710" y="1677814"/>
                </a:cubicBezTo>
                <a:lnTo>
                  <a:pt x="1677815" y="3047709"/>
                </a:lnTo>
                <a:cubicBezTo>
                  <a:pt x="1607374" y="3118151"/>
                  <a:pt x="1493166" y="3118151"/>
                  <a:pt x="1422725" y="3047709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6" y="52831"/>
                </a:lnTo>
                <a:cubicBezTo>
                  <a:pt x="1457947" y="17610"/>
                  <a:pt x="1504109" y="0"/>
                  <a:pt x="15502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74FD296-6253-4D1F-B77E-613D6A9042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6385" y="0"/>
            <a:ext cx="7865615" cy="6858000"/>
          </a:xfrm>
          <a:custGeom>
            <a:avLst/>
            <a:gdLst>
              <a:gd name="connsiteX0" fmla="*/ 3354914 w 7865615"/>
              <a:gd name="connsiteY0" fmla="*/ 0 h 6858000"/>
              <a:gd name="connsiteX1" fmla="*/ 4457065 w 7865615"/>
              <a:gd name="connsiteY1" fmla="*/ 0 h 6858000"/>
              <a:gd name="connsiteX2" fmla="*/ 5619038 w 7865615"/>
              <a:gd name="connsiteY2" fmla="*/ 0 h 6858000"/>
              <a:gd name="connsiteX3" fmla="*/ 7865615 w 7865615"/>
              <a:gd name="connsiteY3" fmla="*/ 0 h 6858000"/>
              <a:gd name="connsiteX4" fmla="*/ 7865615 w 7865615"/>
              <a:gd name="connsiteY4" fmla="*/ 6858000 h 6858000"/>
              <a:gd name="connsiteX5" fmla="*/ 7212263 w 7865615"/>
              <a:gd name="connsiteY5" fmla="*/ 6858000 h 6858000"/>
              <a:gd name="connsiteX6" fmla="*/ 4480673 w 7865615"/>
              <a:gd name="connsiteY6" fmla="*/ 6858000 h 6858000"/>
              <a:gd name="connsiteX7" fmla="*/ 3331306 w 7865615"/>
              <a:gd name="connsiteY7" fmla="*/ 6858000 h 6858000"/>
              <a:gd name="connsiteX8" fmla="*/ 60732 w 7865615"/>
              <a:gd name="connsiteY8" fmla="*/ 3587426 h 6858000"/>
              <a:gd name="connsiteX9" fmla="*/ 60732 w 7865615"/>
              <a:gd name="connsiteY9" fmla="*/ 3294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5615" h="6858000">
                <a:moveTo>
                  <a:pt x="3354914" y="0"/>
                </a:moveTo>
                <a:lnTo>
                  <a:pt x="4457065" y="0"/>
                </a:lnTo>
                <a:lnTo>
                  <a:pt x="5619038" y="0"/>
                </a:lnTo>
                <a:lnTo>
                  <a:pt x="7865615" y="0"/>
                </a:lnTo>
                <a:lnTo>
                  <a:pt x="7865615" y="6858000"/>
                </a:lnTo>
                <a:lnTo>
                  <a:pt x="7212263" y="6858000"/>
                </a:lnTo>
                <a:lnTo>
                  <a:pt x="4480673" y="6858000"/>
                </a:lnTo>
                <a:lnTo>
                  <a:pt x="3331306" y="6858000"/>
                </a:lnTo>
                <a:lnTo>
                  <a:pt x="60732" y="3587426"/>
                </a:lnTo>
                <a:cubicBezTo>
                  <a:pt x="-20244" y="3506449"/>
                  <a:pt x="-20244" y="3375159"/>
                  <a:pt x="60732" y="32941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522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959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070A7B3-6521-4DCA-87E5-044747A908C1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63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292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437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453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7689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75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1112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42B0DB6-F5C7-45FB-8CF3-31B45F9C2DAC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157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3199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9190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96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48852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6F4EEB4-6583-4B5F-914D-B48FDE24D3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04079" y="3577044"/>
            <a:ext cx="3100540" cy="3100540"/>
          </a:xfrm>
          <a:custGeom>
            <a:avLst/>
            <a:gdLst>
              <a:gd name="connsiteX0" fmla="*/ 1550271 w 3100540"/>
              <a:gd name="connsiteY0" fmla="*/ 0 h 3100540"/>
              <a:gd name="connsiteX1" fmla="*/ 1677817 w 3100540"/>
              <a:gd name="connsiteY1" fmla="*/ 52831 h 3100540"/>
              <a:gd name="connsiteX2" fmla="*/ 3047710 w 3100540"/>
              <a:gd name="connsiteY2" fmla="*/ 1422724 h 3100540"/>
              <a:gd name="connsiteX3" fmla="*/ 3047710 w 3100540"/>
              <a:gd name="connsiteY3" fmla="*/ 1677815 h 3100540"/>
              <a:gd name="connsiteX4" fmla="*/ 1677815 w 3100540"/>
              <a:gd name="connsiteY4" fmla="*/ 3047710 h 3100540"/>
              <a:gd name="connsiteX5" fmla="*/ 1422725 w 3100540"/>
              <a:gd name="connsiteY5" fmla="*/ 3047710 h 3100540"/>
              <a:gd name="connsiteX6" fmla="*/ 52832 w 3100540"/>
              <a:gd name="connsiteY6" fmla="*/ 1677816 h 3100540"/>
              <a:gd name="connsiteX7" fmla="*/ 52832 w 3100540"/>
              <a:gd name="connsiteY7" fmla="*/ 1422726 h 3100540"/>
              <a:gd name="connsiteX8" fmla="*/ 1422726 w 3100540"/>
              <a:gd name="connsiteY8" fmla="*/ 52831 h 3100540"/>
              <a:gd name="connsiteX9" fmla="*/ 1550271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1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1" y="1493166"/>
                  <a:pt x="3118151" y="1607373"/>
                  <a:pt x="3047710" y="1677815"/>
                </a:cubicBezTo>
                <a:lnTo>
                  <a:pt x="1677815" y="3047710"/>
                </a:lnTo>
                <a:cubicBezTo>
                  <a:pt x="1607374" y="3118151"/>
                  <a:pt x="1493166" y="3118151"/>
                  <a:pt x="1422725" y="3047710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6" y="52831"/>
                </a:lnTo>
                <a:cubicBezTo>
                  <a:pt x="1457947" y="17610"/>
                  <a:pt x="1504109" y="0"/>
                  <a:pt x="15502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318C2DA-4692-4840-BBAF-64272F41D6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711" y="1890533"/>
            <a:ext cx="3100541" cy="3100540"/>
          </a:xfrm>
          <a:custGeom>
            <a:avLst/>
            <a:gdLst>
              <a:gd name="connsiteX0" fmla="*/ 1550272 w 3100541"/>
              <a:gd name="connsiteY0" fmla="*/ 0 h 3100540"/>
              <a:gd name="connsiteX1" fmla="*/ 1677817 w 3100541"/>
              <a:gd name="connsiteY1" fmla="*/ 52831 h 3100540"/>
              <a:gd name="connsiteX2" fmla="*/ 3047710 w 3100541"/>
              <a:gd name="connsiteY2" fmla="*/ 1422724 h 3100540"/>
              <a:gd name="connsiteX3" fmla="*/ 3047710 w 3100541"/>
              <a:gd name="connsiteY3" fmla="*/ 1677815 h 3100540"/>
              <a:gd name="connsiteX4" fmla="*/ 1677815 w 3100541"/>
              <a:gd name="connsiteY4" fmla="*/ 3047710 h 3100540"/>
              <a:gd name="connsiteX5" fmla="*/ 1422725 w 3100541"/>
              <a:gd name="connsiteY5" fmla="*/ 3047710 h 3100540"/>
              <a:gd name="connsiteX6" fmla="*/ 52832 w 3100541"/>
              <a:gd name="connsiteY6" fmla="*/ 1677816 h 3100540"/>
              <a:gd name="connsiteX7" fmla="*/ 52832 w 3100541"/>
              <a:gd name="connsiteY7" fmla="*/ 1422726 h 3100540"/>
              <a:gd name="connsiteX8" fmla="*/ 1422727 w 3100541"/>
              <a:gd name="connsiteY8" fmla="*/ 52831 h 3100540"/>
              <a:gd name="connsiteX9" fmla="*/ 1550272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2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2" y="1493166"/>
                  <a:pt x="3118152" y="1607373"/>
                  <a:pt x="3047710" y="1677815"/>
                </a:cubicBezTo>
                <a:lnTo>
                  <a:pt x="1677815" y="3047710"/>
                </a:lnTo>
                <a:cubicBezTo>
                  <a:pt x="1607374" y="3118151"/>
                  <a:pt x="1493166" y="3118151"/>
                  <a:pt x="1422725" y="3047710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7" y="52831"/>
                </a:lnTo>
                <a:cubicBezTo>
                  <a:pt x="1457948" y="17610"/>
                  <a:pt x="1504110" y="0"/>
                  <a:pt x="15502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61E1271-8E26-4A56-89E0-8D56BC4E57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4079" y="204021"/>
            <a:ext cx="3100540" cy="3100540"/>
          </a:xfrm>
          <a:custGeom>
            <a:avLst/>
            <a:gdLst>
              <a:gd name="connsiteX0" fmla="*/ 1550272 w 3100540"/>
              <a:gd name="connsiteY0" fmla="*/ 0 h 3100540"/>
              <a:gd name="connsiteX1" fmla="*/ 1677817 w 3100540"/>
              <a:gd name="connsiteY1" fmla="*/ 52831 h 3100540"/>
              <a:gd name="connsiteX2" fmla="*/ 3047710 w 3100540"/>
              <a:gd name="connsiteY2" fmla="*/ 1422724 h 3100540"/>
              <a:gd name="connsiteX3" fmla="*/ 3047710 w 3100540"/>
              <a:gd name="connsiteY3" fmla="*/ 1677814 h 3100540"/>
              <a:gd name="connsiteX4" fmla="*/ 1677815 w 3100540"/>
              <a:gd name="connsiteY4" fmla="*/ 3047709 h 3100540"/>
              <a:gd name="connsiteX5" fmla="*/ 1422725 w 3100540"/>
              <a:gd name="connsiteY5" fmla="*/ 3047709 h 3100540"/>
              <a:gd name="connsiteX6" fmla="*/ 52832 w 3100540"/>
              <a:gd name="connsiteY6" fmla="*/ 1677816 h 3100540"/>
              <a:gd name="connsiteX7" fmla="*/ 52832 w 3100540"/>
              <a:gd name="connsiteY7" fmla="*/ 1422726 h 3100540"/>
              <a:gd name="connsiteX8" fmla="*/ 1422726 w 3100540"/>
              <a:gd name="connsiteY8" fmla="*/ 52831 h 3100540"/>
              <a:gd name="connsiteX9" fmla="*/ 1550272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2" y="0"/>
                </a:moveTo>
                <a:cubicBezTo>
                  <a:pt x="1596434" y="0"/>
                  <a:pt x="1642596" y="17610"/>
                  <a:pt x="1677817" y="52831"/>
                </a:cubicBezTo>
                <a:lnTo>
                  <a:pt x="3047710" y="1422724"/>
                </a:lnTo>
                <a:cubicBezTo>
                  <a:pt x="3118151" y="1493166"/>
                  <a:pt x="3118151" y="1607373"/>
                  <a:pt x="3047710" y="1677814"/>
                </a:cubicBezTo>
                <a:lnTo>
                  <a:pt x="1677815" y="3047709"/>
                </a:lnTo>
                <a:cubicBezTo>
                  <a:pt x="1607374" y="3118151"/>
                  <a:pt x="1493166" y="3118151"/>
                  <a:pt x="1422725" y="3047709"/>
                </a:cubicBezTo>
                <a:lnTo>
                  <a:pt x="52832" y="1677816"/>
                </a:lnTo>
                <a:cubicBezTo>
                  <a:pt x="-17610" y="1607375"/>
                  <a:pt x="-17610" y="1493167"/>
                  <a:pt x="52832" y="1422726"/>
                </a:cubicBezTo>
                <a:lnTo>
                  <a:pt x="1422726" y="52831"/>
                </a:lnTo>
                <a:cubicBezTo>
                  <a:pt x="1457947" y="17610"/>
                  <a:pt x="1504109" y="0"/>
                  <a:pt x="15502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74FD296-6253-4D1F-B77E-613D6A9042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6385" y="0"/>
            <a:ext cx="7865615" cy="6858000"/>
          </a:xfrm>
          <a:custGeom>
            <a:avLst/>
            <a:gdLst>
              <a:gd name="connsiteX0" fmla="*/ 3354914 w 7865615"/>
              <a:gd name="connsiteY0" fmla="*/ 0 h 6858000"/>
              <a:gd name="connsiteX1" fmla="*/ 4457065 w 7865615"/>
              <a:gd name="connsiteY1" fmla="*/ 0 h 6858000"/>
              <a:gd name="connsiteX2" fmla="*/ 5619038 w 7865615"/>
              <a:gd name="connsiteY2" fmla="*/ 0 h 6858000"/>
              <a:gd name="connsiteX3" fmla="*/ 7865615 w 7865615"/>
              <a:gd name="connsiteY3" fmla="*/ 0 h 6858000"/>
              <a:gd name="connsiteX4" fmla="*/ 7865615 w 7865615"/>
              <a:gd name="connsiteY4" fmla="*/ 6858000 h 6858000"/>
              <a:gd name="connsiteX5" fmla="*/ 7212263 w 7865615"/>
              <a:gd name="connsiteY5" fmla="*/ 6858000 h 6858000"/>
              <a:gd name="connsiteX6" fmla="*/ 4480673 w 7865615"/>
              <a:gd name="connsiteY6" fmla="*/ 6858000 h 6858000"/>
              <a:gd name="connsiteX7" fmla="*/ 3331306 w 7865615"/>
              <a:gd name="connsiteY7" fmla="*/ 6858000 h 6858000"/>
              <a:gd name="connsiteX8" fmla="*/ 60732 w 7865615"/>
              <a:gd name="connsiteY8" fmla="*/ 3587426 h 6858000"/>
              <a:gd name="connsiteX9" fmla="*/ 60732 w 7865615"/>
              <a:gd name="connsiteY9" fmla="*/ 3294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65615" h="6858000">
                <a:moveTo>
                  <a:pt x="3354914" y="0"/>
                </a:moveTo>
                <a:lnTo>
                  <a:pt x="4457065" y="0"/>
                </a:lnTo>
                <a:lnTo>
                  <a:pt x="5619038" y="0"/>
                </a:lnTo>
                <a:lnTo>
                  <a:pt x="7865615" y="0"/>
                </a:lnTo>
                <a:lnTo>
                  <a:pt x="7865615" y="6858000"/>
                </a:lnTo>
                <a:lnTo>
                  <a:pt x="7212263" y="6858000"/>
                </a:lnTo>
                <a:lnTo>
                  <a:pt x="4480673" y="6858000"/>
                </a:lnTo>
                <a:lnTo>
                  <a:pt x="3331306" y="6858000"/>
                </a:lnTo>
                <a:lnTo>
                  <a:pt x="60732" y="3587426"/>
                </a:lnTo>
                <a:cubicBezTo>
                  <a:pt x="-20244" y="3506449"/>
                  <a:pt x="-20244" y="3375159"/>
                  <a:pt x="60732" y="32941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304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3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48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72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9" r:id="rId3"/>
    <p:sldLayoutId id="2147483668" r:id="rId4"/>
    <p:sldLayoutId id="2147483670" r:id="rId5"/>
    <p:sldLayoutId id="2147483673" r:id="rId6"/>
    <p:sldLayoutId id="2147483674" r:id="rId7"/>
    <p:sldLayoutId id="2147483675" r:id="rId8"/>
    <p:sldLayoutId id="2147483671" r:id="rId9"/>
    <p:sldLayoutId id="2147483672" r:id="rId10"/>
    <p:sldLayoutId id="2147483676" r:id="rId11"/>
    <p:sldLayoutId id="2147483665" r:id="rId12"/>
    <p:sldLayoutId id="2147483677" r:id="rId13"/>
    <p:sldLayoutId id="21474836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76E31-A13F-4FA1-BB78-99AA06F8AE34}"/>
              </a:ext>
            </a:extLst>
          </p:cNvPr>
          <p:cNvGrpSpPr/>
          <p:nvPr/>
        </p:nvGrpSpPr>
        <p:grpSpPr>
          <a:xfrm>
            <a:off x="10045398" y="187384"/>
            <a:ext cx="1682803" cy="413563"/>
            <a:chOff x="3275856" y="1242391"/>
            <a:chExt cx="1656184" cy="407020"/>
          </a:xfrm>
        </p:grpSpPr>
        <p:sp>
          <p:nvSpPr>
            <p:cNvPr id="19" name="Rounded Rectangle 7">
              <a:extLst>
                <a:ext uri="{FF2B5EF4-FFF2-40B4-BE49-F238E27FC236}">
                  <a16:creationId xmlns:a16="http://schemas.microsoft.com/office/drawing/2014/main" id="{223B111F-273B-44AB-A6BD-7A8729C971C6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20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FDBC744C-3D89-4C9F-9E69-16620940E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046"/>
                      </a14:imgEffect>
                      <a14:imgEffect>
                        <a14:saturation sat="175000"/>
                      </a14:imgEffect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3095247" y="41063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Sistem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Informasi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Akademik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 (SIMAK)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Universitas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 </a:t>
            </a:r>
            <a:r>
              <a:rPr lang="en-GB" sz="2400" dirty="0" err="1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Udayana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Melihat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Mengedit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Profil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823569"/>
            <a:ext cx="75486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mengakses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tekan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tombol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berada</a:t>
            </a:r>
            <a:r>
              <a:rPr lang="en-US" altLang="ko-KR" sz="2000" dirty="0">
                <a:solidFill>
                  <a:schemeClr val="bg1"/>
                </a:solidFill>
              </a:rPr>
              <a:t> pada </a:t>
            </a:r>
            <a:r>
              <a:rPr lang="en-US" altLang="ko-KR" sz="2000" dirty="0" err="1">
                <a:solidFill>
                  <a:schemeClr val="bg1"/>
                </a:solidFill>
              </a:rPr>
              <a:t>pojok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kanan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atas</a:t>
            </a:r>
            <a:r>
              <a:rPr lang="en-US" altLang="ko-KR" sz="2000" dirty="0">
                <a:solidFill>
                  <a:schemeClr val="bg1"/>
                </a:solidFill>
              </a:rPr>
              <a:t> website yang </a:t>
            </a:r>
            <a:r>
              <a:rPr lang="en-US" altLang="ko-KR" sz="2000" dirty="0" err="1">
                <a:solidFill>
                  <a:schemeClr val="bg1"/>
                </a:solidFill>
              </a:rPr>
              <a:t>menunjukkan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identitas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user. </a:t>
            </a:r>
            <a:r>
              <a:rPr lang="en-US" altLang="ko-KR" sz="2000" dirty="0" err="1">
                <a:solidFill>
                  <a:schemeClr val="bg1"/>
                </a:solidFill>
              </a:rPr>
              <a:t>Setelah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itu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muncul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pilihan</a:t>
            </a:r>
            <a:r>
              <a:rPr lang="en-US" altLang="ko-KR" sz="2000" dirty="0">
                <a:solidFill>
                  <a:schemeClr val="bg1"/>
                </a:solidFill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</a:rPr>
              <a:t>Lihat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Profil</a:t>
            </a:r>
            <a:r>
              <a:rPr lang="en-US" altLang="ko-KR" sz="2000" dirty="0">
                <a:solidFill>
                  <a:schemeClr val="bg1"/>
                </a:solidFill>
              </a:rPr>
              <a:t>” </a:t>
            </a:r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profil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“logout” </a:t>
            </a:r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logout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menuju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utama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9ADCD-EB2D-9A4C-921F-62765523D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0598"/>
            <a:ext cx="6101535" cy="29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2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A69FF9-A8E5-402B-979C-D0A5F0A6087D}"/>
              </a:ext>
            </a:extLst>
          </p:cNvPr>
          <p:cNvGrpSpPr/>
          <p:nvPr/>
        </p:nvGrpSpPr>
        <p:grpSpPr>
          <a:xfrm>
            <a:off x="109184" y="1686476"/>
            <a:ext cx="4339900" cy="3908765"/>
            <a:chOff x="5564487" y="1833973"/>
            <a:chExt cx="3776089" cy="1412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29EC5-3732-45A5-8563-F1FA561B68DD}"/>
                </a:ext>
              </a:extLst>
            </p:cNvPr>
            <p:cNvSpPr txBox="1"/>
            <p:nvPr/>
          </p:nvSpPr>
          <p:spPr>
            <a:xfrm>
              <a:off x="5564487" y="1833973"/>
              <a:ext cx="2683688" cy="10344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FITUR SIMAK UNTUK</a:t>
              </a:r>
              <a:endParaRPr lang="en-US" altLang="ko-KR" sz="6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52B0D-0076-4421-BA01-47B6E6A6DA8D}"/>
                </a:ext>
              </a:extLst>
            </p:cNvPr>
            <p:cNvSpPr txBox="1"/>
            <p:nvPr/>
          </p:nvSpPr>
          <p:spPr>
            <a:xfrm>
              <a:off x="5564487" y="2723794"/>
              <a:ext cx="3776089" cy="5227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8800" b="1" dirty="0" err="1">
                  <a:solidFill>
                    <a:schemeClr val="bg1"/>
                  </a:solidFill>
                  <a:cs typeface="Arial" pitchFamily="34" charset="0"/>
                </a:rPr>
                <a:t>Dosen</a:t>
              </a:r>
              <a:endParaRPr lang="ko-KR" altLang="en-US" sz="8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518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Mahasiswa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 Pada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hanya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meilhat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berupa</a:t>
            </a:r>
            <a:r>
              <a:rPr lang="en-US" altLang="ko-KR" sz="2000" dirty="0">
                <a:solidFill>
                  <a:schemeClr val="bg1"/>
                </a:solidFill>
              </a:rPr>
              <a:t> NIM, Nama, email, Alamat, dan Status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0"/>
            <a:ext cx="8110982" cy="18827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9C4E1-89AC-A949-A77E-DF6AC4DC4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8" y="3375187"/>
            <a:ext cx="6101534" cy="29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Dosen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1063148"/>
            <a:ext cx="7548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 Pada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hanya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NIP, NIDN, Nama, email, dan Status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773F5-1747-9F4F-81D2-27EFB84E3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6" y="3390598"/>
            <a:ext cx="6101535" cy="2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Kelas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6665" y="718064"/>
            <a:ext cx="75486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Pada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ditampilkan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dibuat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mengubah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nama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, jam </a:t>
            </a:r>
            <a:r>
              <a:rPr lang="en-US" altLang="ko-KR" sz="2000" dirty="0" err="1">
                <a:solidFill>
                  <a:schemeClr val="bg1"/>
                </a:solidFill>
              </a:rPr>
              <a:t>kuliah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kuota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status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dengan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menekan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tombol</a:t>
            </a:r>
            <a:r>
              <a:rPr lang="en-US" altLang="ko-KR" sz="2000" dirty="0">
                <a:solidFill>
                  <a:schemeClr val="bg1"/>
                </a:solidFill>
              </a:rPr>
              <a:t> “edit”, </a:t>
            </a:r>
            <a:r>
              <a:rPr lang="en-US" altLang="ko-KR" sz="2000" dirty="0" err="1">
                <a:solidFill>
                  <a:schemeClr val="bg1"/>
                </a:solidFill>
              </a:rPr>
              <a:t>lalu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menghapus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juga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mengikuti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suatu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membuat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agar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diakses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oleh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0" y="694309"/>
            <a:ext cx="8202026" cy="22774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EAD145-36B9-8A42-9CD3-98039C6E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31" y="3336141"/>
            <a:ext cx="4299249" cy="2264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CFA29-DF0D-7545-AB06-46598492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4" y="3217860"/>
            <a:ext cx="5566410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C74D0-4AAA-9747-974C-49C123A1D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91" y="4338000"/>
            <a:ext cx="581274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Bimbingan</a:t>
            </a:r>
            <a:r>
              <a:rPr lang="en-US" sz="4000" dirty="0">
                <a:latin typeface="Bahnschrift SemiBold" panose="020B0502040204020203" pitchFamily="34" charset="0"/>
              </a:rPr>
              <a:t> PA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hanya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bimbingan</a:t>
            </a:r>
            <a:r>
              <a:rPr lang="en-US" altLang="ko-KR" sz="2000" dirty="0">
                <a:solidFill>
                  <a:schemeClr val="bg1"/>
                </a:solidFill>
              </a:rPr>
              <a:t> PA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masing-masing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DA663-7316-864C-AB65-5B9F4F5C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87976"/>
            <a:ext cx="6101534" cy="29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7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Melihat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Mengedit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Profil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1106823"/>
            <a:ext cx="75486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profil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dan </a:t>
            </a:r>
            <a:r>
              <a:rPr lang="en-US" altLang="ko-KR" sz="2000" dirty="0" err="1">
                <a:solidFill>
                  <a:schemeClr val="bg1"/>
                </a:solidFill>
              </a:rPr>
              <a:t>profil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diubah</a:t>
            </a:r>
            <a:r>
              <a:rPr lang="en-US" altLang="ko-KR" sz="2000" dirty="0">
                <a:solidFill>
                  <a:schemeClr val="bg1"/>
                </a:solidFill>
              </a:rPr>
              <a:t> oleh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merubah</a:t>
            </a:r>
            <a:r>
              <a:rPr lang="en-US" altLang="ko-KR" sz="2000" dirty="0">
                <a:solidFill>
                  <a:schemeClr val="bg1"/>
                </a:solidFill>
              </a:rPr>
              <a:t> NIP, NIDN, Nama </a:t>
            </a:r>
            <a:r>
              <a:rPr lang="en-US" altLang="ko-KR" sz="2000" dirty="0" err="1">
                <a:solidFill>
                  <a:schemeClr val="bg1"/>
                </a:solidFill>
              </a:rPr>
              <a:t>Lengkap</a:t>
            </a:r>
            <a:r>
              <a:rPr lang="en-US" altLang="ko-KR" sz="2000" dirty="0">
                <a:solidFill>
                  <a:schemeClr val="bg1"/>
                </a:solidFill>
              </a:rPr>
              <a:t>, Email, </a:t>
            </a:r>
            <a:r>
              <a:rPr lang="en-US" altLang="ko-KR" sz="2000" dirty="0" err="1">
                <a:solidFill>
                  <a:schemeClr val="bg1"/>
                </a:solidFill>
              </a:rPr>
              <a:t>Tanggal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Lahir</a:t>
            </a:r>
            <a:r>
              <a:rPr lang="en-US" altLang="ko-KR" sz="2000" dirty="0">
                <a:solidFill>
                  <a:schemeClr val="bg1"/>
                </a:solidFill>
              </a:rPr>
              <a:t>, dan Alamat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6A518-9473-CA4F-80F0-50B952F50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8731"/>
            <a:ext cx="6101535" cy="29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0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A69FF9-A8E5-402B-979C-D0A5F0A6087D}"/>
              </a:ext>
            </a:extLst>
          </p:cNvPr>
          <p:cNvGrpSpPr/>
          <p:nvPr/>
        </p:nvGrpSpPr>
        <p:grpSpPr>
          <a:xfrm>
            <a:off x="109184" y="1686476"/>
            <a:ext cx="4339900" cy="3908765"/>
            <a:chOff x="5564487" y="1833973"/>
            <a:chExt cx="3776089" cy="1412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29EC5-3732-45A5-8563-F1FA561B68DD}"/>
                </a:ext>
              </a:extLst>
            </p:cNvPr>
            <p:cNvSpPr txBox="1"/>
            <p:nvPr/>
          </p:nvSpPr>
          <p:spPr>
            <a:xfrm>
              <a:off x="5564487" y="1833973"/>
              <a:ext cx="2683688" cy="10344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FITUR SIMAK UNTUK</a:t>
              </a:r>
              <a:endParaRPr lang="en-US" altLang="ko-KR" sz="6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52B0D-0076-4421-BA01-47B6E6A6DA8D}"/>
                </a:ext>
              </a:extLst>
            </p:cNvPr>
            <p:cNvSpPr txBox="1"/>
            <p:nvPr/>
          </p:nvSpPr>
          <p:spPr>
            <a:xfrm>
              <a:off x="5564487" y="2723794"/>
              <a:ext cx="3776089" cy="5227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8800" b="1" dirty="0">
                  <a:solidFill>
                    <a:schemeClr val="bg1"/>
                  </a:solidFill>
                  <a:cs typeface="Arial" pitchFamily="34" charset="0"/>
                </a:rPr>
                <a:t>Admin</a:t>
              </a:r>
              <a:endParaRPr lang="ko-KR" altLang="en-US" sz="8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8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Mahasiswa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1135460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admin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mengubah</a:t>
            </a:r>
            <a:r>
              <a:rPr lang="en-US" altLang="ko-KR" sz="2000" dirty="0">
                <a:solidFill>
                  <a:schemeClr val="bg1"/>
                </a:solidFill>
              </a:rPr>
              <a:t> status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tersebut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77D84-009A-974F-A12D-EC33D5834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0360"/>
            <a:ext cx="6101535" cy="2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Dosen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996073"/>
            <a:ext cx="7548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admin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mendaftarkan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atau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membuatkan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akun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belum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mempunyai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akun</a:t>
            </a:r>
            <a:r>
              <a:rPr lang="en-US" altLang="ko-KR" sz="2000" dirty="0">
                <a:solidFill>
                  <a:schemeClr val="bg1"/>
                </a:solidFill>
              </a:rPr>
              <a:t>. Admin </a:t>
            </a:r>
            <a:r>
              <a:rPr lang="en-US" altLang="ko-KR" sz="2000" dirty="0" err="1">
                <a:solidFill>
                  <a:schemeClr val="bg1"/>
                </a:solidFill>
              </a:rPr>
              <a:t>juga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 status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0"/>
            <a:ext cx="8110982" cy="19741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7EE75-0FA2-FE4B-9C2B-108EA75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0598"/>
            <a:ext cx="6101535" cy="2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Halaman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Utama</a:t>
            </a:r>
            <a:r>
              <a:rPr lang="en-US" sz="4000" dirty="0">
                <a:latin typeface="Bahnschrift SemiBold" panose="020B0502040204020203" pitchFamily="34" charset="0"/>
              </a:rPr>
              <a:t> SIMAK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utama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muncul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saat</a:t>
            </a:r>
            <a:r>
              <a:rPr lang="en-US" altLang="ko-KR" sz="2000" dirty="0">
                <a:solidFill>
                  <a:schemeClr val="bg1"/>
                </a:solidFill>
              </a:rPr>
              <a:t> user </a:t>
            </a:r>
            <a:r>
              <a:rPr lang="en-US" altLang="ko-KR" sz="2000" dirty="0" err="1">
                <a:solidFill>
                  <a:schemeClr val="bg1"/>
                </a:solidFill>
              </a:rPr>
              <a:t>ingin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masuk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SIMAK.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berita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terkini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terkait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dengan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Universitas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Udayana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C73F4-4CB7-3047-8A8E-E8C5BDEF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429000"/>
            <a:ext cx="6101535" cy="288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Kelas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dibuat</a:t>
            </a:r>
            <a:r>
              <a:rPr lang="en-US" altLang="ko-KR" sz="2000" dirty="0">
                <a:solidFill>
                  <a:schemeClr val="bg1"/>
                </a:solidFill>
              </a:rPr>
              <a:t> oleh para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diikuti</a:t>
            </a:r>
            <a:r>
              <a:rPr lang="en-US" altLang="ko-KR" sz="2000" dirty="0">
                <a:solidFill>
                  <a:schemeClr val="bg1"/>
                </a:solidFill>
              </a:rPr>
              <a:t> oleh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. Pada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Admin </a:t>
            </a:r>
            <a:r>
              <a:rPr lang="en-US" altLang="ko-KR" sz="2000" dirty="0" err="1">
                <a:solidFill>
                  <a:schemeClr val="bg1"/>
                </a:solidFill>
              </a:rPr>
              <a:t>hanya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9DAC2-D774-9F45-BD38-22AD6492E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6" y="3363982"/>
            <a:ext cx="6101535" cy="29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Bimbingan</a:t>
            </a:r>
            <a:r>
              <a:rPr lang="en-US" sz="4000" dirty="0">
                <a:latin typeface="Bahnschrift SemiBold" panose="020B0502040204020203" pitchFamily="34" charset="0"/>
              </a:rPr>
              <a:t> PA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bimbingan</a:t>
            </a:r>
            <a:r>
              <a:rPr lang="en-US" altLang="ko-KR" sz="2000" dirty="0">
                <a:solidFill>
                  <a:schemeClr val="bg1"/>
                </a:solidFill>
              </a:rPr>
              <a:t> PA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admin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menambahkan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menghapus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bimbingan</a:t>
            </a:r>
            <a:r>
              <a:rPr lang="en-US" altLang="ko-KR" sz="2000" dirty="0">
                <a:solidFill>
                  <a:schemeClr val="bg1"/>
                </a:solidFill>
              </a:rPr>
              <a:t> PA yang </a:t>
            </a:r>
            <a:r>
              <a:rPr lang="en-US" altLang="ko-KR" sz="2000" dirty="0" err="1">
                <a:solidFill>
                  <a:schemeClr val="bg1"/>
                </a:solidFill>
              </a:rPr>
              <a:t>ada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E3472-B683-474E-B4AD-A3380125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87976"/>
            <a:ext cx="6101535" cy="29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Mengedit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Matakuliah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admin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menambahkan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menghapus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ada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0"/>
            <a:ext cx="8110982" cy="18484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E741C-E6D6-764C-AFC1-27D039E1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6" y="3390598"/>
            <a:ext cx="6101536" cy="2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8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Melihat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Mengedit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Profil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profil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admin. </a:t>
            </a:r>
            <a:r>
              <a:rPr lang="en-US" altLang="ko-KR" sz="2000" dirty="0" err="1">
                <a:solidFill>
                  <a:schemeClr val="bg1"/>
                </a:solidFill>
              </a:rPr>
              <a:t>Pada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admin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 NIP, </a:t>
            </a:r>
            <a:r>
              <a:rPr lang="en-US" altLang="ko-KR" sz="2000" dirty="0" err="1">
                <a:solidFill>
                  <a:schemeClr val="bg1"/>
                </a:solidFill>
              </a:rPr>
              <a:t>Nama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Email admin.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34DA1-A625-9B49-9B1B-A1ED141C2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6" y="3387976"/>
            <a:ext cx="6101535" cy="29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3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76E31-A13F-4FA1-BB78-99AA06F8AE34}"/>
              </a:ext>
            </a:extLst>
          </p:cNvPr>
          <p:cNvGrpSpPr/>
          <p:nvPr/>
        </p:nvGrpSpPr>
        <p:grpSpPr>
          <a:xfrm>
            <a:off x="10045398" y="187384"/>
            <a:ext cx="1682803" cy="413563"/>
            <a:chOff x="3275856" y="1242391"/>
            <a:chExt cx="1656184" cy="407020"/>
          </a:xfrm>
        </p:grpSpPr>
        <p:sp>
          <p:nvSpPr>
            <p:cNvPr id="19" name="Rounded Rectangle 7">
              <a:extLst>
                <a:ext uri="{FF2B5EF4-FFF2-40B4-BE49-F238E27FC236}">
                  <a16:creationId xmlns:a16="http://schemas.microsoft.com/office/drawing/2014/main" id="{223B111F-273B-44AB-A6BD-7A8729C971C6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20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FDBC744C-3D89-4C9F-9E69-16620940E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046"/>
                      </a14:imgEffect>
                      <a14:imgEffect>
                        <a14:saturation sat="175000"/>
                      </a14:imgEffect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4359203" y="4044434"/>
            <a:ext cx="33153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dirty="0" err="1">
                <a:solidFill>
                  <a:schemeClr val="bg1">
                    <a:lumMod val="95000"/>
                  </a:schemeClr>
                </a:solidFill>
                <a:latin typeface="Berlin Sans FB" panose="020E0602020502020306" pitchFamily="34" charset="0"/>
              </a:rPr>
              <a:t>Terimakasih</a:t>
            </a:r>
            <a:endParaRPr lang="en-US" sz="4800" dirty="0">
              <a:solidFill>
                <a:schemeClr val="bg1">
                  <a:lumMod val="9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7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Halaman</a:t>
            </a:r>
            <a:r>
              <a:rPr lang="en-US" sz="4000" dirty="0">
                <a:latin typeface="Bahnschrift SemiBold" panose="020B0502040204020203" pitchFamily="34" charset="0"/>
              </a:rPr>
              <a:t> Login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login </a:t>
            </a:r>
            <a:r>
              <a:rPr lang="en-US" altLang="ko-KR" sz="2000" dirty="0" err="1">
                <a:solidFill>
                  <a:schemeClr val="bg1"/>
                </a:solidFill>
              </a:rPr>
              <a:t>merupakan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diakses</a:t>
            </a: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masuk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sistem</a:t>
            </a:r>
            <a:r>
              <a:rPr lang="en-US" altLang="ko-KR" sz="2000" dirty="0">
                <a:solidFill>
                  <a:schemeClr val="bg1"/>
                </a:solidFill>
              </a:rPr>
              <a:t> SIMAK </a:t>
            </a:r>
            <a:r>
              <a:rPr lang="en-US" altLang="ko-KR" sz="2000" dirty="0" err="1">
                <a:solidFill>
                  <a:schemeClr val="bg1"/>
                </a:solidFill>
              </a:rPr>
              <a:t>sesuai</a:t>
            </a:r>
            <a:r>
              <a:rPr lang="en-US" altLang="ko-KR" sz="2000" dirty="0">
                <a:solidFill>
                  <a:schemeClr val="bg1"/>
                </a:solidFill>
              </a:rPr>
              <a:t> role </a:t>
            </a:r>
            <a:r>
              <a:rPr lang="en-US" altLang="ko-KR" sz="2000" dirty="0" err="1">
                <a:solidFill>
                  <a:schemeClr val="bg1"/>
                </a:solidFill>
              </a:rPr>
              <a:t>seperti</a:t>
            </a:r>
            <a:r>
              <a:rPr lang="en-US" altLang="ko-KR" sz="2000" dirty="0">
                <a:solidFill>
                  <a:schemeClr val="bg1"/>
                </a:solidFill>
              </a:rPr>
              <a:t> admin,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, dan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karena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berbeda-beda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80" y="3404356"/>
            <a:ext cx="6350993" cy="29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5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1992575" y="3181487"/>
            <a:ext cx="9105922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Halaman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Registrasi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Mahasiswa</a:t>
            </a:r>
            <a:r>
              <a:rPr lang="en-US" sz="4000" dirty="0">
                <a:latin typeface="Bahnschrift SemiBold" panose="020B0502040204020203" pitchFamily="34" charset="0"/>
              </a:rPr>
              <a:t>, </a:t>
            </a:r>
            <a:r>
              <a:rPr lang="en-US" sz="4000" dirty="0" err="1">
                <a:latin typeface="Bahnschrift SemiBold" panose="020B0502040204020203" pitchFamily="34" charset="0"/>
              </a:rPr>
              <a:t>Dosen</a:t>
            </a:r>
            <a:r>
              <a:rPr lang="en-US" sz="4000" dirty="0">
                <a:latin typeface="Bahnschrift SemiBold" panose="020B0502040204020203" pitchFamily="34" charset="0"/>
              </a:rPr>
              <a:t>, &amp; Admin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52260" y="844527"/>
            <a:ext cx="75486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1"/>
                </a:solidFill>
              </a:rPr>
              <a:t>Halaman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registrasi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mahasiswa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dapat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diakses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jika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mahasiswa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belum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memiliki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akun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untuk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melakukan</a:t>
            </a:r>
            <a:r>
              <a:rPr lang="en-US" altLang="ko-KR" dirty="0">
                <a:solidFill>
                  <a:schemeClr val="bg1"/>
                </a:solidFill>
              </a:rPr>
              <a:t> login. </a:t>
            </a:r>
            <a:r>
              <a:rPr lang="en-US" altLang="ko-KR" dirty="0" err="1">
                <a:solidFill>
                  <a:schemeClr val="bg1"/>
                </a:solidFill>
              </a:rPr>
              <a:t>Untuk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halaman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registrasi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dosen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merupakan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halaman</a:t>
            </a:r>
            <a:r>
              <a:rPr lang="en-US" altLang="ko-KR" dirty="0">
                <a:solidFill>
                  <a:schemeClr val="bg1"/>
                </a:solidFill>
              </a:rPr>
              <a:t> private </a:t>
            </a:r>
            <a:r>
              <a:rPr lang="en-US" altLang="ko-KR" dirty="0" err="1">
                <a:solidFill>
                  <a:schemeClr val="bg1"/>
                </a:solidFill>
              </a:rPr>
              <a:t>dimana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hanya</a:t>
            </a:r>
            <a:r>
              <a:rPr lang="en-US" altLang="ko-KR" dirty="0">
                <a:solidFill>
                  <a:schemeClr val="bg1"/>
                </a:solidFill>
              </a:rPr>
              <a:t> admin yang </a:t>
            </a:r>
            <a:r>
              <a:rPr lang="en-US" altLang="ko-KR" dirty="0" err="1">
                <a:solidFill>
                  <a:schemeClr val="bg1"/>
                </a:solidFill>
              </a:rPr>
              <a:t>dapat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mengaksesnya</a:t>
            </a:r>
            <a:r>
              <a:rPr lang="en-US" altLang="ko-KR" dirty="0">
                <a:solidFill>
                  <a:schemeClr val="bg1"/>
                </a:solidFill>
              </a:rPr>
              <a:t> dan </a:t>
            </a:r>
            <a:r>
              <a:rPr lang="en-US" altLang="ko-KR" dirty="0" err="1">
                <a:solidFill>
                  <a:schemeClr val="bg1"/>
                </a:solidFill>
              </a:rPr>
              <a:t>mendaftarkan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dosen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ketika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dosen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ingin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membuat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akun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maka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dosen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tersebut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harus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meminta</a:t>
            </a:r>
            <a:r>
              <a:rPr lang="en-US" altLang="ko-KR" dirty="0">
                <a:solidFill>
                  <a:schemeClr val="bg1"/>
                </a:solidFill>
              </a:rPr>
              <a:t> admin </a:t>
            </a:r>
            <a:r>
              <a:rPr lang="en-US" altLang="ko-KR" dirty="0" err="1">
                <a:solidFill>
                  <a:schemeClr val="bg1"/>
                </a:solidFill>
              </a:rPr>
              <a:t>untuk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mendaftarkan</a:t>
            </a:r>
            <a:r>
              <a:rPr lang="en-US" altLang="ko-KR" dirty="0">
                <a:solidFill>
                  <a:schemeClr val="bg1"/>
                </a:solidFill>
              </a:rPr>
              <a:t> dan </a:t>
            </a:r>
            <a:r>
              <a:rPr lang="en-US" altLang="ko-KR" dirty="0" err="1">
                <a:solidFill>
                  <a:schemeClr val="bg1"/>
                </a:solidFill>
              </a:rPr>
              <a:t>membuatkan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akun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untuk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dosen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0"/>
            <a:ext cx="8110982" cy="21365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673" y="3382892"/>
            <a:ext cx="3210987" cy="29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630A88-8300-4455-91FF-C104F4DDE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3382892"/>
            <a:ext cx="3376210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A69FF9-A8E5-402B-979C-D0A5F0A6087D}"/>
              </a:ext>
            </a:extLst>
          </p:cNvPr>
          <p:cNvGrpSpPr/>
          <p:nvPr/>
        </p:nvGrpSpPr>
        <p:grpSpPr>
          <a:xfrm>
            <a:off x="109184" y="1686477"/>
            <a:ext cx="4339900" cy="3647153"/>
            <a:chOff x="5564487" y="1833973"/>
            <a:chExt cx="3776089" cy="13180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629EC5-3732-45A5-8563-F1FA561B68DD}"/>
                </a:ext>
              </a:extLst>
            </p:cNvPr>
            <p:cNvSpPr txBox="1"/>
            <p:nvPr/>
          </p:nvSpPr>
          <p:spPr>
            <a:xfrm>
              <a:off x="5564487" y="1833973"/>
              <a:ext cx="2683688" cy="10344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b="1" dirty="0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FITUR SIMAK UNTUK</a:t>
              </a:r>
              <a:endParaRPr lang="en-US" altLang="ko-KR" sz="6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52B0D-0076-4421-BA01-47B6E6A6DA8D}"/>
                </a:ext>
              </a:extLst>
            </p:cNvPr>
            <p:cNvSpPr txBox="1"/>
            <p:nvPr/>
          </p:nvSpPr>
          <p:spPr>
            <a:xfrm>
              <a:off x="5564487" y="2818337"/>
              <a:ext cx="3776089" cy="3336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5400" b="1" dirty="0" err="1">
                  <a:solidFill>
                    <a:schemeClr val="bg1"/>
                  </a:solidFill>
                  <a:cs typeface="Arial" pitchFamily="34" charset="0"/>
                </a:rPr>
                <a:t>Mahasiswa</a:t>
              </a:r>
              <a:endParaRPr lang="ko-KR" altLang="en-US" sz="54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79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Mahasiswa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sudah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 dan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informasi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seperti</a:t>
            </a:r>
            <a:r>
              <a:rPr lang="en-US" altLang="ko-KR" sz="2000" dirty="0">
                <a:solidFill>
                  <a:schemeClr val="bg1"/>
                </a:solidFill>
              </a:rPr>
              <a:t> Nama, NIM, Email, Alamat, dan Status </a:t>
            </a:r>
            <a:r>
              <a:rPr lang="en-US" altLang="ko-KR" sz="2000" dirty="0" err="1">
                <a:solidFill>
                  <a:schemeClr val="bg1"/>
                </a:solidFill>
              </a:rPr>
              <a:t>dari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9ACA3-31A9-CB47-A138-49705EDF4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77" y="3390598"/>
            <a:ext cx="6071175" cy="29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4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Dosen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7823" y="1153092"/>
            <a:ext cx="7548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sudah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 dan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informasi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seperti</a:t>
            </a:r>
            <a:r>
              <a:rPr lang="en-US" altLang="ko-KR" sz="2000" dirty="0">
                <a:solidFill>
                  <a:schemeClr val="bg1"/>
                </a:solidFill>
              </a:rPr>
              <a:t> NIP, NIDN, Nama, Email, dan Status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81BFE-DA8E-EF48-AAA4-AD25B0965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0598"/>
            <a:ext cx="6101535" cy="29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A8044-62B8-48A5-9134-A870A7EBBD01}"/>
              </a:ext>
            </a:extLst>
          </p:cNvPr>
          <p:cNvGrpSpPr/>
          <p:nvPr/>
        </p:nvGrpSpPr>
        <p:grpSpPr>
          <a:xfrm>
            <a:off x="2152636" y="3181487"/>
            <a:ext cx="8522779" cy="3676513"/>
            <a:chOff x="-548507" y="477868"/>
            <a:chExt cx="11570449" cy="6357177"/>
          </a:xfrm>
        </p:grpSpPr>
        <p:sp>
          <p:nvSpPr>
            <p:cNvPr id="23" name="Freeform: Shape 10">
              <a:extLst>
                <a:ext uri="{FF2B5EF4-FFF2-40B4-BE49-F238E27FC236}">
                  <a16:creationId xmlns:a16="http://schemas.microsoft.com/office/drawing/2014/main" id="{A1C9F2B5-8AEF-41E1-8970-2B7AFEA400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1">
              <a:extLst>
                <a:ext uri="{FF2B5EF4-FFF2-40B4-BE49-F238E27FC236}">
                  <a16:creationId xmlns:a16="http://schemas.microsoft.com/office/drawing/2014/main" id="{A53057B0-6441-4196-ADAF-9999BB9C9AC5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2">
              <a:extLst>
                <a:ext uri="{FF2B5EF4-FFF2-40B4-BE49-F238E27FC236}">
                  <a16:creationId xmlns:a16="http://schemas.microsoft.com/office/drawing/2014/main" id="{760F0498-E1E3-4660-A07B-AA837A9CA4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3">
              <a:extLst>
                <a:ext uri="{FF2B5EF4-FFF2-40B4-BE49-F238E27FC236}">
                  <a16:creationId xmlns:a16="http://schemas.microsoft.com/office/drawing/2014/main" id="{3A934BFE-1D67-44FC-B7C1-38B2A0774CA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E781C183-4C03-4A17-A955-E2D58559896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D7983C-CC7C-4097-B996-99C1718D0C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1" name="Rectangle: Rounded Corners 20">
                <a:extLst>
                  <a:ext uri="{FF2B5EF4-FFF2-40B4-BE49-F238E27FC236}">
                    <a16:creationId xmlns:a16="http://schemas.microsoft.com/office/drawing/2014/main" id="{368813B8-DE74-41D8-BE03-4ACC7297BC3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6E040289-AE72-452D-8189-99CF510F6B2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0ACABA-93B3-486A-BD72-7F50FD926C4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F81169D4-776C-41C2-B8DE-AC261A216B6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19">
                <a:extLst>
                  <a:ext uri="{FF2B5EF4-FFF2-40B4-BE49-F238E27FC236}">
                    <a16:creationId xmlns:a16="http://schemas.microsoft.com/office/drawing/2014/main" id="{408C22B3-BF9B-4124-BB43-194DCD37D8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5D4AE312-C944-4762-BE47-4FCC9094ED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Mengakses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Daftar</a:t>
            </a:r>
            <a:r>
              <a:rPr lang="en-US" sz="4000" dirty="0">
                <a:latin typeface="Bahnschrift SemiBold" panose="020B0502040204020203" pitchFamily="34" charset="0"/>
              </a:rPr>
              <a:t> </a:t>
            </a:r>
            <a:r>
              <a:rPr lang="en-US" sz="4000" dirty="0" err="1">
                <a:latin typeface="Bahnschrift SemiBold" panose="020B0502040204020203" pitchFamily="34" charset="0"/>
              </a:rPr>
              <a:t>Kelas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2260" y="865743"/>
            <a:ext cx="75486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menampilkan</a:t>
            </a:r>
            <a:r>
              <a:rPr lang="en-US" altLang="ko-KR" sz="2000" dirty="0">
                <a:solidFill>
                  <a:schemeClr val="bg1"/>
                </a:solidFill>
              </a:rPr>
              <a:t> daftar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ada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juga </a:t>
            </a:r>
            <a:r>
              <a:rPr lang="en-US" altLang="ko-KR" sz="2000" dirty="0" err="1">
                <a:solidFill>
                  <a:schemeClr val="bg1"/>
                </a:solidFill>
              </a:rPr>
              <a:t>bisa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, dan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siapa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saja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telah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dikelas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tersebut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memuat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informasi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tentang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nama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dosen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pengajar</a:t>
            </a:r>
            <a:r>
              <a:rPr lang="en-US" altLang="ko-KR" sz="2000" dirty="0">
                <a:solidFill>
                  <a:schemeClr val="bg1"/>
                </a:solidFill>
              </a:rPr>
              <a:t>, jam </a:t>
            </a:r>
            <a:r>
              <a:rPr lang="en-US" altLang="ko-KR" sz="2000" dirty="0" err="1">
                <a:solidFill>
                  <a:schemeClr val="bg1"/>
                </a:solidFill>
              </a:rPr>
              <a:t>kuliah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kuota</a:t>
            </a:r>
            <a:r>
              <a:rPr lang="en-US" altLang="ko-KR" sz="2000" dirty="0">
                <a:solidFill>
                  <a:schemeClr val="bg1"/>
                </a:solidFill>
              </a:rPr>
              <a:t> per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dan</a:t>
            </a:r>
            <a:r>
              <a:rPr lang="en-US" altLang="ko-KR" sz="2000" dirty="0">
                <a:solidFill>
                  <a:schemeClr val="bg1"/>
                </a:solidFill>
              </a:rPr>
              <a:t> status </a:t>
            </a:r>
            <a:r>
              <a:rPr lang="en-US" altLang="ko-KR" sz="2000" dirty="0" err="1">
                <a:solidFill>
                  <a:schemeClr val="bg1"/>
                </a:solidFill>
              </a:rPr>
              <a:t>kelas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1"/>
            <a:ext cx="8110982" cy="163420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DA25F-0A89-E14D-9E14-A137B7926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7" y="3390598"/>
            <a:ext cx="6185633" cy="29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5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E4AD2AA-68FB-4181-B557-3BD977A6D7D9}"/>
              </a:ext>
            </a:extLst>
          </p:cNvPr>
          <p:cNvSpPr/>
          <p:nvPr/>
        </p:nvSpPr>
        <p:spPr>
          <a:xfrm>
            <a:off x="-6889" y="3084394"/>
            <a:ext cx="12198889" cy="3773606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/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665" y="-24416"/>
            <a:ext cx="11573197" cy="72424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sz="4000" dirty="0" err="1">
                <a:latin typeface="Bahnschrift SemiBold" panose="020B0502040204020203" pitchFamily="34" charset="0"/>
              </a:rPr>
              <a:t>Mengisi</a:t>
            </a:r>
            <a:r>
              <a:rPr lang="en-US" sz="4000" dirty="0">
                <a:latin typeface="Bahnschrift SemiBold" panose="020B0502040204020203" pitchFamily="34" charset="0"/>
              </a:rPr>
              <a:t> KRS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52260" y="981572"/>
            <a:ext cx="75486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Pada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mahasiswa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melihat</a:t>
            </a:r>
            <a:r>
              <a:rPr lang="en-US" altLang="ko-KR" sz="2000" dirty="0">
                <a:solidFill>
                  <a:schemeClr val="bg1"/>
                </a:solidFill>
              </a:rPr>
              <a:t> KRS yang </a:t>
            </a:r>
            <a:r>
              <a:rPr lang="en-US" altLang="ko-KR" sz="2000" dirty="0" err="1">
                <a:solidFill>
                  <a:schemeClr val="bg1"/>
                </a:solidFill>
              </a:rPr>
              <a:t>diambil</a:t>
            </a:r>
            <a:r>
              <a:rPr lang="en-US" altLang="ko-KR" sz="2000" dirty="0">
                <a:solidFill>
                  <a:schemeClr val="bg1"/>
                </a:solidFill>
              </a:rPr>
              <a:t> dan </a:t>
            </a:r>
            <a:r>
              <a:rPr lang="en-US" altLang="ko-KR" sz="2000" dirty="0" err="1">
                <a:solidFill>
                  <a:schemeClr val="bg1"/>
                </a:solidFill>
              </a:rPr>
              <a:t>mengisi</a:t>
            </a:r>
            <a:r>
              <a:rPr lang="en-US" altLang="ko-KR" sz="2000" dirty="0">
                <a:solidFill>
                  <a:schemeClr val="bg1"/>
                </a:solidFill>
              </a:rPr>
              <a:t> KRS </a:t>
            </a:r>
            <a:r>
              <a:rPr lang="en-US" altLang="ko-KR" sz="2000" dirty="0" err="1">
                <a:solidFill>
                  <a:schemeClr val="bg1"/>
                </a:solidFill>
              </a:rPr>
              <a:t>dengan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terdaftar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dengan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cara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menekan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tombol</a:t>
            </a:r>
            <a:r>
              <a:rPr lang="en-US" altLang="ko-KR" sz="2000" dirty="0">
                <a:solidFill>
                  <a:schemeClr val="bg1"/>
                </a:solidFill>
              </a:rPr>
              <a:t> “</a:t>
            </a:r>
            <a:r>
              <a:rPr lang="en-US" altLang="ko-KR" sz="2000" dirty="0" err="1">
                <a:solidFill>
                  <a:schemeClr val="bg1"/>
                </a:solidFill>
              </a:rPr>
              <a:t>Tambah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”. </a:t>
            </a:r>
            <a:r>
              <a:rPr lang="en-US" altLang="ko-KR" sz="2000" dirty="0" err="1">
                <a:solidFill>
                  <a:schemeClr val="bg1"/>
                </a:solidFill>
              </a:rPr>
              <a:t>Halaman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ini</a:t>
            </a:r>
            <a:r>
              <a:rPr lang="en-US" altLang="ko-KR" sz="2000" dirty="0">
                <a:solidFill>
                  <a:schemeClr val="bg1"/>
                </a:solidFill>
              </a:rPr>
              <a:t> juga </a:t>
            </a:r>
            <a:r>
              <a:rPr lang="en-US" altLang="ko-KR" sz="2000" dirty="0" err="1">
                <a:solidFill>
                  <a:schemeClr val="bg1"/>
                </a:solidFill>
              </a:rPr>
              <a:t>dapat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digunakan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untuk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</a:rPr>
              <a:t> dan </a:t>
            </a:r>
            <a:r>
              <a:rPr lang="en-US" altLang="ko-KR" sz="2000" dirty="0" err="1">
                <a:solidFill>
                  <a:schemeClr val="bg1"/>
                </a:solidFill>
              </a:rPr>
              <a:t>menghapus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matakuliah</a:t>
            </a:r>
            <a:r>
              <a:rPr lang="en-US" altLang="ko-KR" sz="2000" dirty="0">
                <a:solidFill>
                  <a:schemeClr val="bg1"/>
                </a:solidFill>
              </a:rPr>
              <a:t> yang </a:t>
            </a:r>
            <a:r>
              <a:rPr lang="en-US" altLang="ko-KR" sz="2000" dirty="0" err="1">
                <a:solidFill>
                  <a:schemeClr val="bg1"/>
                </a:solidFill>
              </a:rPr>
              <a:t>sudah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ditambahkan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</a:rPr>
              <a:t>sebelumnya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9C37DE-580A-49DA-A03D-E4E08B5BED9D}"/>
              </a:ext>
            </a:extLst>
          </p:cNvPr>
          <p:cNvSpPr/>
          <p:nvPr/>
        </p:nvSpPr>
        <p:spPr>
          <a:xfrm>
            <a:off x="71117" y="826190"/>
            <a:ext cx="8110982" cy="20943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865E0-39E6-6E42-A4B8-C15AFC132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0" y="3607988"/>
            <a:ext cx="5438939" cy="2521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279E1-7B10-ED45-8723-CC89355A2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63" y="3607988"/>
            <a:ext cx="5319747" cy="25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0605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5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B117"/>
      </a:accent1>
      <a:accent2>
        <a:srgbClr val="FAB117"/>
      </a:accent2>
      <a:accent3>
        <a:srgbClr val="FAB117"/>
      </a:accent3>
      <a:accent4>
        <a:srgbClr val="FAB117"/>
      </a:accent4>
      <a:accent5>
        <a:srgbClr val="404040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5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B117"/>
      </a:accent1>
      <a:accent2>
        <a:srgbClr val="FAB117"/>
      </a:accent2>
      <a:accent3>
        <a:srgbClr val="FAB117"/>
      </a:accent3>
      <a:accent4>
        <a:srgbClr val="FAB117"/>
      </a:accent4>
      <a:accent5>
        <a:srgbClr val="404040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5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B117"/>
      </a:accent1>
      <a:accent2>
        <a:srgbClr val="FAB117"/>
      </a:accent2>
      <a:accent3>
        <a:srgbClr val="FAB117"/>
      </a:accent3>
      <a:accent4>
        <a:srgbClr val="FAB117"/>
      </a:accent4>
      <a:accent5>
        <a:srgbClr val="404040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701</Words>
  <Application>Microsoft Macintosh PowerPoint</Application>
  <PresentationFormat>Widescreen</PresentationFormat>
  <Paragraphs>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Bahnschrift SemiBold</vt:lpstr>
      <vt:lpstr>Berlin Sans FB</vt:lpstr>
      <vt:lpstr>Century Gothic</vt:lpstr>
      <vt:lpstr>Cover and End Slide Master</vt:lpstr>
      <vt:lpstr>Contents Slide Master</vt:lpstr>
      <vt:lpstr>Section Break Slide Master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209</cp:revision>
  <dcterms:created xsi:type="dcterms:W3CDTF">2019-01-14T06:35:35Z</dcterms:created>
  <dcterms:modified xsi:type="dcterms:W3CDTF">2020-05-29T10:38:19Z</dcterms:modified>
</cp:coreProperties>
</file>